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831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510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610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202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246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334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054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907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397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88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01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62BA-B775-434F-A658-DD8FFE17F1DF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6F6D1-5FCC-DC4C-A8BE-C19585C54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072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Leverett</a:t>
            </a:r>
            <a:r>
              <a:rPr lang="en-US" dirty="0" smtClean="0"/>
              <a:t> Historical Commission Presentation to the Select Board</a:t>
            </a:r>
          </a:p>
          <a:p>
            <a:r>
              <a:rPr lang="en-US" dirty="0" smtClean="0"/>
              <a:t>March,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55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Today ad hoc requests come in to Historical Commission and Community Preservation Commission</a:t>
            </a:r>
          </a:p>
          <a:p>
            <a:r>
              <a:rPr lang="en-US" sz="2800" dirty="0" smtClean="0"/>
              <a:t>No clear sense of what historical properties are worth investing in as a town</a:t>
            </a:r>
          </a:p>
          <a:p>
            <a:r>
              <a:rPr lang="en-US" sz="2800" dirty="0" smtClean="0"/>
              <a:t>No clear consensus of what the citizens of </a:t>
            </a:r>
            <a:r>
              <a:rPr lang="en-US" sz="2800" dirty="0" err="1" smtClean="0"/>
              <a:t>Leverett</a:t>
            </a:r>
            <a:r>
              <a:rPr lang="en-US" sz="2800" dirty="0" smtClean="0"/>
              <a:t> think is worth preserving</a:t>
            </a:r>
          </a:p>
          <a:p>
            <a:r>
              <a:rPr lang="en-US" sz="2800" dirty="0" smtClean="0"/>
              <a:t>No clear idea of the economic, historical and social significance of each of the assets</a:t>
            </a:r>
          </a:p>
          <a:p>
            <a:r>
              <a:rPr lang="en-US" sz="2800" dirty="0" smtClean="0"/>
              <a:t>No plan to maintain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029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strategic plan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define what historical assets we have</a:t>
            </a:r>
          </a:p>
          <a:p>
            <a:r>
              <a:rPr lang="en-US" dirty="0" smtClean="0"/>
              <a:t>To determine what the historical significance is for each one</a:t>
            </a:r>
          </a:p>
          <a:p>
            <a:r>
              <a:rPr lang="en-US" dirty="0" smtClean="0"/>
              <a:t>To create guidelines for defining our historical entities</a:t>
            </a:r>
          </a:p>
          <a:p>
            <a:r>
              <a:rPr lang="en-US" dirty="0" smtClean="0"/>
              <a:t>To define the audiences who will use the assets</a:t>
            </a:r>
          </a:p>
          <a:p>
            <a:r>
              <a:rPr lang="en-US" dirty="0" smtClean="0"/>
              <a:t>To determine what our priorities are for restoration, preservation, conservation, and rehabilitation</a:t>
            </a:r>
          </a:p>
          <a:p>
            <a:r>
              <a:rPr lang="en-US" dirty="0" smtClean="0"/>
              <a:t>To decide how they are going to be paid for and maintained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712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have:</a:t>
            </a:r>
          </a:p>
          <a:p>
            <a:pPr lvl="1"/>
            <a:r>
              <a:rPr lang="en-US" dirty="0" smtClean="0"/>
              <a:t>4 historical districts with 123 houses and 14 cemeteries within those districts, including Mt</a:t>
            </a:r>
            <a:r>
              <a:rPr lang="en-US" dirty="0"/>
              <a:t>. </a:t>
            </a:r>
            <a:r>
              <a:rPr lang="en-US" dirty="0" smtClean="0"/>
              <a:t>Toby and the </a:t>
            </a:r>
            <a:r>
              <a:rPr lang="en-US" dirty="0"/>
              <a:t>Peace </a:t>
            </a:r>
            <a:r>
              <a:rPr lang="en-US" dirty="0" smtClean="0"/>
              <a:t>Pagoda</a:t>
            </a:r>
          </a:p>
          <a:p>
            <a:pPr lvl="1"/>
            <a:r>
              <a:rPr lang="en-US" dirty="0" smtClean="0"/>
              <a:t>Several properties within the town of </a:t>
            </a:r>
            <a:r>
              <a:rPr lang="en-US" dirty="0" err="1" smtClean="0"/>
              <a:t>Leverett</a:t>
            </a:r>
            <a:endParaRPr lang="en-US" dirty="0" smtClean="0"/>
          </a:p>
          <a:p>
            <a:pPr lvl="2"/>
            <a:r>
              <a:rPr lang="en-US" dirty="0" smtClean="0"/>
              <a:t>Schoolhouse Museum</a:t>
            </a:r>
          </a:p>
          <a:p>
            <a:pPr lvl="2"/>
            <a:r>
              <a:rPr lang="en-US" dirty="0" err="1" smtClean="0"/>
              <a:t>Leverett</a:t>
            </a:r>
            <a:r>
              <a:rPr lang="en-US" dirty="0" smtClean="0"/>
              <a:t> Family Museum</a:t>
            </a:r>
          </a:p>
          <a:p>
            <a:pPr lvl="2"/>
            <a:r>
              <a:rPr lang="en-US" dirty="0" err="1" smtClean="0"/>
              <a:t>Beaman</a:t>
            </a:r>
            <a:r>
              <a:rPr lang="en-US" dirty="0" smtClean="0"/>
              <a:t>-Marvell Box Factory</a:t>
            </a:r>
          </a:p>
          <a:p>
            <a:pPr lvl="2"/>
            <a:r>
              <a:rPr lang="en-US" dirty="0" smtClean="0"/>
              <a:t>Saw Mill (No. </a:t>
            </a:r>
            <a:r>
              <a:rPr lang="en-US" dirty="0" err="1" smtClean="0"/>
              <a:t>Leverett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Ad hoc smaller sites—Pound, Pond, Coke kilns, archaeological sites such as mill remains along Roaring Brook</a:t>
            </a:r>
          </a:p>
          <a:p>
            <a:pPr lvl="2"/>
            <a:r>
              <a:rPr lang="en-US" dirty="0" smtClean="0"/>
              <a:t>Archival material in Town Vault and in the Museums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15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undertaken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have:</a:t>
            </a:r>
          </a:p>
          <a:p>
            <a:pPr lvl="1"/>
            <a:r>
              <a:rPr lang="en-US" dirty="0" smtClean="0"/>
              <a:t> A preliminary plan to archive the documents in the Town vault and have executed parts of that plan through grants and donated labor</a:t>
            </a:r>
          </a:p>
          <a:p>
            <a:pPr lvl="1"/>
            <a:r>
              <a:rPr lang="en-US" dirty="0" smtClean="0"/>
              <a:t>Digitized our town records through the Digital Commonwealth Project</a:t>
            </a:r>
          </a:p>
          <a:p>
            <a:pPr lvl="1"/>
            <a:r>
              <a:rPr lang="en-US" dirty="0" smtClean="0"/>
              <a:t>Created a spreadsheet that details important elements of historical significance from the Town records that will ultimately be able to be searchable in a database</a:t>
            </a:r>
          </a:p>
          <a:p>
            <a:pPr lvl="1"/>
            <a:r>
              <a:rPr lang="en-US" dirty="0" smtClean="0"/>
              <a:t>Created a preliminary plan to integrate all the digital assets into one database so that historians, descendants, townspeople and other interested parties can do research and explore the history of </a:t>
            </a:r>
            <a:r>
              <a:rPr lang="en-US" dirty="0" err="1" smtClean="0"/>
              <a:t>Leverett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686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doing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are:</a:t>
            </a:r>
          </a:p>
          <a:p>
            <a:pPr lvl="1"/>
            <a:r>
              <a:rPr lang="en-US" dirty="0" smtClean="0"/>
              <a:t> Continuing our cemetery research—</a:t>
            </a:r>
          </a:p>
          <a:p>
            <a:pPr lvl="2"/>
            <a:r>
              <a:rPr lang="en-US" dirty="0" smtClean="0"/>
              <a:t>Cataloguing the condition of 6 of our cemeteries </a:t>
            </a:r>
          </a:p>
          <a:p>
            <a:pPr lvl="2"/>
            <a:r>
              <a:rPr lang="en-US" dirty="0" smtClean="0"/>
              <a:t>Working with Historical Society and Cemetery Association to register our remaining cemeteries at the State and National level so that we can apply for a planning grant</a:t>
            </a:r>
          </a:p>
          <a:p>
            <a:pPr lvl="1"/>
            <a:r>
              <a:rPr lang="en-US" dirty="0" smtClean="0"/>
              <a:t>Launching the cemetery NRHP designation project</a:t>
            </a:r>
          </a:p>
          <a:p>
            <a:pPr lvl="1"/>
            <a:r>
              <a:rPr lang="en-US" dirty="0" smtClean="0"/>
              <a:t>Continuing the archiving and digitizing of the Town Records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86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inclusion of assets need to be created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their significance?</a:t>
            </a:r>
          </a:p>
          <a:p>
            <a:pPr lvl="1"/>
            <a:r>
              <a:rPr lang="en-US" dirty="0" smtClean="0"/>
              <a:t>Economic benefit to community</a:t>
            </a:r>
          </a:p>
          <a:p>
            <a:pPr lvl="1"/>
            <a:r>
              <a:rPr lang="en-US" dirty="0" smtClean="0"/>
              <a:t>Historical significance to historians and other researchers</a:t>
            </a:r>
          </a:p>
          <a:p>
            <a:pPr lvl="1"/>
            <a:r>
              <a:rPr lang="en-US" dirty="0" smtClean="0"/>
              <a:t>Personal significance to descendants and other interested parties</a:t>
            </a:r>
          </a:p>
          <a:p>
            <a:pPr lvl="1"/>
            <a:r>
              <a:rPr lang="en-US" dirty="0" smtClean="0"/>
              <a:t>Community significance for the ethos of our town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609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secure funding for the Historical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models are appropriate?</a:t>
            </a:r>
          </a:p>
          <a:p>
            <a:pPr lvl="1"/>
            <a:r>
              <a:rPr lang="en-US" dirty="0" smtClean="0"/>
              <a:t>Town pays for the maintenance of all properties, but only continues to own those it currently owns</a:t>
            </a:r>
          </a:p>
          <a:p>
            <a:pPr lvl="1"/>
            <a:r>
              <a:rPr lang="en-US" dirty="0" smtClean="0"/>
              <a:t>Town employs a public/private partnership model for purchase, maintenance and upkeep of all properties</a:t>
            </a:r>
          </a:p>
          <a:p>
            <a:pPr lvl="1"/>
            <a:r>
              <a:rPr lang="en-US" dirty="0" smtClean="0"/>
              <a:t>Town increases tax base to buy and maintain historically significant properties and other assets</a:t>
            </a:r>
          </a:p>
          <a:p>
            <a:pPr lvl="1"/>
            <a:r>
              <a:rPr lang="en-US" dirty="0" smtClean="0"/>
              <a:t>Town continues with current ad hoc model</a:t>
            </a:r>
          </a:p>
          <a:p>
            <a:pPr lvl="1"/>
            <a:r>
              <a:rPr lang="en-US" dirty="0" smtClean="0"/>
              <a:t>Town applies for grants and other public funding sources</a:t>
            </a:r>
          </a:p>
          <a:p>
            <a:pPr lvl="1"/>
            <a:r>
              <a:rPr lang="en-US" dirty="0" smtClean="0"/>
              <a:t>Other???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126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strategic plan that outlines our assets, goals, and timing for restoration, preservation, conservation, and rehabilitation projects and for the execution of our ad hoc projects</a:t>
            </a:r>
          </a:p>
          <a:p>
            <a:pPr lvl="1"/>
            <a:r>
              <a:rPr lang="en-US" dirty="0"/>
              <a:t>We propose to execute one for </a:t>
            </a:r>
            <a:r>
              <a:rPr lang="en-US" dirty="0" err="1"/>
              <a:t>Leverett</a:t>
            </a:r>
            <a:endParaRPr lang="en-US" dirty="0"/>
          </a:p>
          <a:p>
            <a:pPr lvl="1"/>
            <a:r>
              <a:rPr lang="en-US" dirty="0"/>
              <a:t>We would like your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561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Strategic Planning</vt:lpstr>
      <vt:lpstr>The Problem</vt:lpstr>
      <vt:lpstr>Why is a strategic plan needed?</vt:lpstr>
      <vt:lpstr>What we know</vt:lpstr>
      <vt:lpstr>What we have undertaken</vt:lpstr>
      <vt:lpstr>What we are doing in 2017</vt:lpstr>
      <vt:lpstr>Guidelines for inclusion of assets need to be created</vt:lpstr>
      <vt:lpstr>How do we secure funding for the Historical properties?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Susan Lynton</dc:creator>
  <cp:lastModifiedBy>Susan Mareneck</cp:lastModifiedBy>
  <cp:revision>17</cp:revision>
  <cp:lastPrinted>2017-03-06T23:45:00Z</cp:lastPrinted>
  <dcterms:created xsi:type="dcterms:W3CDTF">2017-03-09T04:03:17Z</dcterms:created>
  <dcterms:modified xsi:type="dcterms:W3CDTF">2017-03-09T04:03:59Z</dcterms:modified>
</cp:coreProperties>
</file>